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58" r:id="rId6"/>
    <p:sldId id="257" r:id="rId7"/>
    <p:sldId id="259" r:id="rId8"/>
    <p:sldId id="265" r:id="rId9"/>
    <p:sldId id="264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6DC"/>
    <a:srgbClr val="0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5885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61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495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68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30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769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871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382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89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863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043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0E8C4-05A2-47AD-8D37-819CCC679543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A5ADD-EE39-4958-AF8E-9B12E211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336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digital.withgoogle.com/activate/course/web-development-I" TargetMode="External"/><Relationship Id="rId2" Type="http://schemas.openxmlformats.org/officeDocument/2006/relationships/hyperlink" Target="https://www.youtube.com/watch?v=-83eiJ9EaD4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arndigital.withgoogle.com/activate/course/web-development-I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0400" y="1843951"/>
            <a:ext cx="10871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Condensed" panose="020B0502040204020203" pitchFamily="34" charset="0"/>
              </a:rPr>
              <a:t>TE ESTABAMOS ESPERANDO</a:t>
            </a:r>
          </a:p>
          <a:p>
            <a:pPr algn="ctr"/>
            <a:endParaRPr lang="es-MX" sz="4000" dirty="0">
              <a:solidFill>
                <a:schemeClr val="tx1">
                  <a:lumMod val="75000"/>
                  <a:lumOff val="25000"/>
                </a:schemeClr>
              </a:solidFill>
              <a:latin typeface="HP Simplified Light" panose="020B0406020204020204" pitchFamily="34" charset="0"/>
            </a:endParaRPr>
          </a:p>
          <a:p>
            <a:pPr algn="ctr"/>
            <a:r>
              <a:rPr lang="es-MX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P Simplified Light" panose="020B0406020204020204" pitchFamily="34" charset="0"/>
              </a:rPr>
              <a:t>INICIAMOS </a:t>
            </a:r>
          </a:p>
          <a:p>
            <a:pPr algn="ctr"/>
            <a:r>
              <a:rPr lang="es-MX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P Simplified Light" panose="020B0406020204020204" pitchFamily="34" charset="0"/>
              </a:rPr>
              <a:t>3:35</a:t>
            </a:r>
          </a:p>
        </p:txBody>
      </p:sp>
    </p:spTree>
    <p:extLst>
      <p:ext uri="{BB962C8B-B14F-4D97-AF65-F5344CB8AC3E}">
        <p14:creationId xmlns:p14="http://schemas.microsoft.com/office/powerpoint/2010/main" val="168791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-20201019-WA00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80" y="12879"/>
            <a:ext cx="12199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4" b="28322"/>
          <a:stretch/>
        </p:blipFill>
        <p:spPr>
          <a:xfrm flipH="1">
            <a:off x="1103087" y="537028"/>
            <a:ext cx="9621156" cy="204651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392465" y="609599"/>
            <a:ext cx="9042400" cy="1901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600" b="1" spc="50" dirty="0" smtClean="0">
                <a:ln w="22225" cmpd="sng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noFill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HTML</a:t>
            </a:r>
            <a:endParaRPr lang="es-MX" sz="9600" b="1" spc="50" dirty="0" smtClean="0">
              <a:ln w="22225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noFill/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570843" y="42493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Taller</a:t>
            </a:r>
            <a:endParaRPr lang="es-MX" i="1" dirty="0">
              <a:solidFill>
                <a:schemeClr val="tx1">
                  <a:lumMod val="65000"/>
                  <a:lumOff val="3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272011" y="3472962"/>
            <a:ext cx="5919989" cy="1053001"/>
          </a:xfrm>
          <a:prstGeom prst="rect">
            <a:avLst/>
          </a:prstGeom>
          <a:solidFill>
            <a:srgbClr val="080808">
              <a:alpha val="4509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Brigada Paraíso</a:t>
            </a:r>
          </a:p>
          <a:p>
            <a:pPr algn="ctr"/>
            <a:r>
              <a:rPr lang="es-MX" sz="2800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Aylin Yepez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6915955" y="4436589"/>
            <a:ext cx="5286776" cy="690347"/>
          </a:xfrm>
          <a:prstGeom prst="rect">
            <a:avLst/>
          </a:prstGeom>
          <a:solidFill>
            <a:srgbClr val="080808">
              <a:alpha val="4509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i="1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Sesión </a:t>
            </a:r>
            <a:r>
              <a:rPr lang="es-MX" sz="4000" i="1" dirty="0" err="1" smtClean="0">
                <a:solidFill>
                  <a:schemeClr val="bg1"/>
                </a:solidFill>
                <a:latin typeface="HP Simplified Light" panose="020B0406020204020204" pitchFamily="34" charset="0"/>
              </a:rPr>
              <a:t>Unica</a:t>
            </a:r>
            <a:endParaRPr lang="es-MX" sz="4000" i="1" dirty="0" smtClean="0">
              <a:solidFill>
                <a:schemeClr val="bg1"/>
              </a:solidFill>
              <a:latin typeface="HP Simplified Light" panose="020B0406020204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7" t="6760" r="34977" b="84789"/>
          <a:stretch/>
        </p:blipFill>
        <p:spPr>
          <a:xfrm>
            <a:off x="10502719" y="5125607"/>
            <a:ext cx="1700012" cy="5795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3437">
            <a:off x="1432343" y="3085597"/>
            <a:ext cx="3392332" cy="33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98490" y="386366"/>
            <a:ext cx="73409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chemeClr val="accent6"/>
                </a:solidFill>
                <a:latin typeface="HP Simplified Light" panose="020B0406020204020204" pitchFamily="34" charset="0"/>
              </a:rPr>
              <a:t>&lt;!DOCTYPE </a:t>
            </a:r>
            <a:r>
              <a:rPr lang="es-MX" sz="4000" b="1" dirty="0" err="1">
                <a:solidFill>
                  <a:schemeClr val="accent6"/>
                </a:solidFill>
                <a:latin typeface="HP Simplified Light" panose="020B0406020204020204" pitchFamily="34" charset="0"/>
              </a:rPr>
              <a:t>html</a:t>
            </a:r>
            <a:r>
              <a:rPr lang="es-MX" sz="4000" b="1" dirty="0">
                <a:solidFill>
                  <a:schemeClr val="accent6"/>
                </a:solidFill>
                <a:latin typeface="HP Simplified Light" panose="020B0406020204020204" pitchFamily="34" charset="0"/>
              </a:rPr>
              <a:t>&gt;</a:t>
            </a:r>
          </a:p>
          <a:p>
            <a:r>
              <a:rPr lang="es-MX" sz="4000" b="1" dirty="0">
                <a:solidFill>
                  <a:schemeClr val="accent2">
                    <a:lumMod val="75000"/>
                  </a:schemeClr>
                </a:solidFill>
                <a:latin typeface="HP Simplified Light" panose="020B0406020204020204" pitchFamily="34" charset="0"/>
              </a:rPr>
              <a:t>&lt;</a:t>
            </a:r>
            <a:r>
              <a:rPr lang="es-MX" sz="4000" b="1" dirty="0" err="1">
                <a:solidFill>
                  <a:schemeClr val="accent2">
                    <a:lumMod val="75000"/>
                  </a:schemeClr>
                </a:solidFill>
                <a:latin typeface="HP Simplified Light" panose="020B0406020204020204" pitchFamily="34" charset="0"/>
              </a:rPr>
              <a:t>html</a:t>
            </a:r>
            <a:r>
              <a:rPr lang="es-MX" sz="4000" b="1" dirty="0">
                <a:latin typeface="HP Simplified Light" panose="020B0406020204020204" pitchFamily="34" charset="0"/>
              </a:rPr>
              <a:t> </a:t>
            </a:r>
            <a:r>
              <a:rPr lang="es-MX" sz="4000" dirty="0" err="1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lang</a:t>
            </a:r>
            <a:r>
              <a:rPr lang="es-MX" sz="4000" dirty="0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="</a:t>
            </a:r>
            <a:r>
              <a:rPr lang="es-MX" sz="4000" dirty="0" smtClean="0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es</a:t>
            </a:r>
            <a:r>
              <a:rPr lang="es-MX" sz="4000" dirty="0" smtClean="0">
                <a:solidFill>
                  <a:schemeClr val="accent2">
                    <a:lumMod val="75000"/>
                  </a:schemeClr>
                </a:solidFill>
                <a:latin typeface="HP Simplified Light" panose="020B0406020204020204" pitchFamily="34" charset="0"/>
              </a:rPr>
              <a:t>"</a:t>
            </a:r>
            <a:r>
              <a:rPr lang="es-MX" sz="4000" b="1" dirty="0" smtClean="0">
                <a:solidFill>
                  <a:schemeClr val="accent2">
                    <a:lumMod val="75000"/>
                  </a:schemeClr>
                </a:solidFill>
                <a:latin typeface="HP Simplified Light" panose="020B0406020204020204" pitchFamily="34" charset="0"/>
              </a:rPr>
              <a:t>&gt;</a:t>
            </a:r>
            <a:r>
              <a:rPr lang="es-MX" sz="4000" b="1" dirty="0">
                <a:solidFill>
                  <a:schemeClr val="accent2">
                    <a:lumMod val="75000"/>
                  </a:schemeClr>
                </a:solidFill>
                <a:latin typeface="HP Simplified Light" panose="020B0406020204020204" pitchFamily="34" charset="0"/>
              </a:rPr>
              <a:t> </a:t>
            </a:r>
            <a:r>
              <a:rPr lang="es-MX" sz="4000" b="1" dirty="0">
                <a:latin typeface="HP Simplified Light" panose="020B0406020204020204" pitchFamily="34" charset="0"/>
              </a:rPr>
              <a:t>          </a:t>
            </a:r>
          </a:p>
          <a:p>
            <a:pPr lvl="1"/>
            <a:r>
              <a:rPr lang="es-MX" sz="4000" b="1" dirty="0">
                <a:solidFill>
                  <a:schemeClr val="accent3">
                    <a:lumMod val="75000"/>
                  </a:schemeClr>
                </a:solidFill>
                <a:latin typeface="HP Simplified Light" panose="020B0406020204020204" pitchFamily="34" charset="0"/>
              </a:rPr>
              <a:t>&lt;head&gt;</a:t>
            </a:r>
          </a:p>
          <a:p>
            <a:pPr lvl="1"/>
            <a:r>
              <a:rPr lang="es-MX" sz="4000" dirty="0">
                <a:latin typeface="HP Simplified Light" panose="020B0406020204020204" pitchFamily="34" charset="0"/>
              </a:rPr>
              <a:t>    </a:t>
            </a:r>
            <a:r>
              <a:rPr lang="es-MX" sz="3200" dirty="0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&lt;meta </a:t>
            </a:r>
            <a:r>
              <a:rPr lang="es-MX" sz="3200" dirty="0" err="1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charset</a:t>
            </a:r>
            <a:r>
              <a:rPr lang="es-MX" sz="3200" dirty="0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="UTF-8"&gt;</a:t>
            </a:r>
          </a:p>
          <a:p>
            <a:pPr lvl="1"/>
            <a:r>
              <a:rPr lang="es-MX" sz="3200" dirty="0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    </a:t>
            </a:r>
            <a:r>
              <a:rPr lang="es-MX" sz="3200" dirty="0" smtClean="0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 &lt;</a:t>
            </a:r>
            <a:r>
              <a:rPr lang="es-MX" sz="3200" dirty="0" err="1" smtClean="0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title</a:t>
            </a:r>
            <a:r>
              <a:rPr lang="es-MX" sz="3200" dirty="0" smtClean="0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&gt;TITULO DE LA PÁGINA&lt;/</a:t>
            </a:r>
            <a:r>
              <a:rPr lang="es-MX" sz="3200" dirty="0" err="1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title</a:t>
            </a:r>
            <a:r>
              <a:rPr lang="es-MX" sz="3200" dirty="0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&gt;</a:t>
            </a:r>
          </a:p>
          <a:p>
            <a:pPr lvl="1"/>
            <a:r>
              <a:rPr lang="es-MX" sz="4000" b="1" dirty="0">
                <a:solidFill>
                  <a:schemeClr val="accent3">
                    <a:lumMod val="75000"/>
                  </a:schemeClr>
                </a:solidFill>
                <a:latin typeface="HP Simplified Light" panose="020B0406020204020204" pitchFamily="34" charset="0"/>
              </a:rPr>
              <a:t>&lt;/head&gt;</a:t>
            </a:r>
          </a:p>
          <a:p>
            <a:pPr lvl="1"/>
            <a:r>
              <a:rPr lang="es-MX" sz="4000" b="1" dirty="0">
                <a:solidFill>
                  <a:schemeClr val="accent4">
                    <a:lumMod val="50000"/>
                  </a:schemeClr>
                </a:solidFill>
                <a:latin typeface="HP Simplified Light" panose="020B0406020204020204" pitchFamily="34" charset="0"/>
              </a:rPr>
              <a:t>&lt;</a:t>
            </a:r>
            <a:r>
              <a:rPr lang="es-MX" sz="4000" b="1" dirty="0" err="1">
                <a:solidFill>
                  <a:schemeClr val="accent4">
                    <a:lumMod val="50000"/>
                  </a:schemeClr>
                </a:solidFill>
                <a:latin typeface="HP Simplified Light" panose="020B0406020204020204" pitchFamily="34" charset="0"/>
              </a:rPr>
              <a:t>body</a:t>
            </a:r>
            <a:r>
              <a:rPr lang="es-MX" sz="4000" b="1" dirty="0">
                <a:solidFill>
                  <a:schemeClr val="accent4">
                    <a:lumMod val="50000"/>
                  </a:schemeClr>
                </a:solidFill>
                <a:latin typeface="HP Simplified Light" panose="020B0406020204020204" pitchFamily="34" charset="0"/>
              </a:rPr>
              <a:t>&gt;</a:t>
            </a:r>
          </a:p>
          <a:p>
            <a:pPr lvl="1"/>
            <a:endParaRPr lang="es-MX" sz="4000" dirty="0" smtClean="0">
              <a:solidFill>
                <a:schemeClr val="accent4"/>
              </a:solidFill>
              <a:latin typeface="HP Simplified Light" panose="020B0406020204020204" pitchFamily="34" charset="0"/>
            </a:endParaRPr>
          </a:p>
          <a:p>
            <a:pPr lvl="1"/>
            <a:r>
              <a:rPr lang="es-MX" sz="4000" b="1" dirty="0" smtClean="0">
                <a:solidFill>
                  <a:schemeClr val="accent4">
                    <a:lumMod val="50000"/>
                  </a:schemeClr>
                </a:solidFill>
                <a:latin typeface="HP Simplified Light" panose="020B0406020204020204" pitchFamily="34" charset="0"/>
              </a:rPr>
              <a:t>&lt;/</a:t>
            </a:r>
            <a:r>
              <a:rPr lang="es-MX" sz="4000" b="1" dirty="0" err="1">
                <a:solidFill>
                  <a:schemeClr val="accent4">
                    <a:lumMod val="50000"/>
                  </a:schemeClr>
                </a:solidFill>
                <a:latin typeface="HP Simplified Light" panose="020B0406020204020204" pitchFamily="34" charset="0"/>
              </a:rPr>
              <a:t>body</a:t>
            </a:r>
            <a:r>
              <a:rPr lang="es-MX" sz="4000" b="1" dirty="0">
                <a:solidFill>
                  <a:schemeClr val="accent4">
                    <a:lumMod val="50000"/>
                  </a:schemeClr>
                </a:solidFill>
                <a:latin typeface="HP Simplified Light" panose="020B0406020204020204" pitchFamily="34" charset="0"/>
              </a:rPr>
              <a:t>&gt;</a:t>
            </a:r>
          </a:p>
          <a:p>
            <a:r>
              <a:rPr lang="es-MX" sz="4000" b="1" dirty="0">
                <a:solidFill>
                  <a:schemeClr val="accent2">
                    <a:lumMod val="75000"/>
                  </a:schemeClr>
                </a:solidFill>
                <a:latin typeface="HP Simplified Light" panose="020B0406020204020204" pitchFamily="34" charset="0"/>
              </a:rPr>
              <a:t>&lt;/</a:t>
            </a:r>
            <a:r>
              <a:rPr lang="es-MX" sz="4000" b="1" dirty="0" err="1">
                <a:solidFill>
                  <a:schemeClr val="accent2">
                    <a:lumMod val="75000"/>
                  </a:schemeClr>
                </a:solidFill>
                <a:latin typeface="HP Simplified Light" panose="020B0406020204020204" pitchFamily="34" charset="0"/>
              </a:rPr>
              <a:t>html</a:t>
            </a:r>
            <a:r>
              <a:rPr lang="es-MX" sz="4000" b="1" dirty="0" smtClean="0">
                <a:solidFill>
                  <a:schemeClr val="accent2">
                    <a:lumMod val="75000"/>
                  </a:schemeClr>
                </a:solidFill>
                <a:latin typeface="HP Simplified Light" panose="020B0406020204020204" pitchFamily="34" charset="0"/>
              </a:rPr>
              <a:t>&gt;</a:t>
            </a:r>
            <a:endParaRPr lang="es-MX" sz="4000" b="1" dirty="0">
              <a:solidFill>
                <a:schemeClr val="accent2">
                  <a:lumMod val="75000"/>
                </a:schemeClr>
              </a:solidFill>
              <a:latin typeface="HP Simplified Light" panose="020B04060202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 rot="733803">
            <a:off x="7421495" y="724939"/>
            <a:ext cx="4443212" cy="2123658"/>
          </a:xfrm>
          <a:prstGeom prst="rect">
            <a:avLst/>
          </a:prstGeom>
          <a:solidFill>
            <a:srgbClr val="262626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6600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ETIQUETAS BASE</a:t>
            </a:r>
            <a:endParaRPr lang="es-MX" sz="6600" dirty="0">
              <a:solidFill>
                <a:schemeClr val="bg1"/>
              </a:solidFill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3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914401" y="667658"/>
            <a:ext cx="5138670" cy="5510008"/>
            <a:chOff x="1790164" y="643944"/>
            <a:chExt cx="5138670" cy="5510008"/>
          </a:xfrm>
        </p:grpSpPr>
        <p:sp>
          <p:nvSpPr>
            <p:cNvPr id="4" name="Rectángulo 3"/>
            <p:cNvSpPr/>
            <p:nvPr/>
          </p:nvSpPr>
          <p:spPr>
            <a:xfrm>
              <a:off x="1790164" y="643944"/>
              <a:ext cx="513867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/>
                <a:t>HEADER</a:t>
              </a:r>
              <a:endParaRPr lang="es-MX" dirty="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790164" y="1684987"/>
              <a:ext cx="5138670" cy="4529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/>
                <a:t>NAVIGATION</a:t>
              </a:r>
              <a:endParaRPr lang="es-MX" dirty="0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1790164" y="2264535"/>
              <a:ext cx="1442433" cy="329913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/>
                <a:t>ASIDE</a:t>
              </a:r>
              <a:endParaRPr lang="es-MX" dirty="0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3438660" y="2264535"/>
              <a:ext cx="3490174" cy="32991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/>
                <a:t>SECTION</a:t>
              </a:r>
            </a:p>
            <a:p>
              <a:pPr algn="ctr"/>
              <a:endParaRPr lang="es-MX" dirty="0"/>
            </a:p>
            <a:p>
              <a:pPr algn="ctr"/>
              <a:endParaRPr lang="es-MX" dirty="0" smtClean="0"/>
            </a:p>
            <a:p>
              <a:pPr algn="ctr"/>
              <a:endParaRPr lang="es-MX" dirty="0"/>
            </a:p>
            <a:p>
              <a:pPr algn="ctr"/>
              <a:endParaRPr lang="es-MX" dirty="0" smtClean="0"/>
            </a:p>
            <a:p>
              <a:pPr algn="ctr"/>
              <a:endParaRPr lang="es-MX" dirty="0"/>
            </a:p>
            <a:p>
              <a:pPr algn="ctr"/>
              <a:endParaRPr lang="es-MX" dirty="0" smtClean="0"/>
            </a:p>
            <a:p>
              <a:pPr algn="ctr"/>
              <a:endParaRPr lang="es-MX" dirty="0"/>
            </a:p>
            <a:p>
              <a:pPr algn="ctr"/>
              <a:endParaRPr lang="es-MX" dirty="0" smtClean="0"/>
            </a:p>
            <a:p>
              <a:pPr algn="ctr"/>
              <a:endParaRPr lang="es-MX" dirty="0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655219" y="4222124"/>
              <a:ext cx="3057055" cy="10560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/>
                <a:t>ARTICLE</a:t>
              </a: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3655219" y="2987899"/>
              <a:ext cx="3057055" cy="10560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/>
                <a:t>ARTICLE</a:t>
              </a:r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1790164" y="5701046"/>
              <a:ext cx="5138670" cy="45290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/>
                <a:t>FOOTER</a:t>
              </a:r>
              <a:endParaRPr lang="es-MX" dirty="0"/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6915955" y="296214"/>
            <a:ext cx="4520484" cy="6186309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chemeClr val="accent1"/>
                </a:solidFill>
                <a:latin typeface="HP Simplified Light" panose="020B0406020204020204" pitchFamily="34" charset="0"/>
              </a:rPr>
              <a:t>&lt;</a:t>
            </a:r>
            <a:r>
              <a:rPr lang="es-MX" sz="3600" b="1" dirty="0" err="1" smtClean="0">
                <a:solidFill>
                  <a:schemeClr val="accent1"/>
                </a:solidFill>
                <a:latin typeface="HP Simplified Light" panose="020B0406020204020204" pitchFamily="34" charset="0"/>
              </a:rPr>
              <a:t>header</a:t>
            </a:r>
            <a:r>
              <a:rPr lang="es-MX" sz="3600" b="1" dirty="0" smtClean="0">
                <a:solidFill>
                  <a:schemeClr val="accent1"/>
                </a:solidFill>
                <a:latin typeface="HP Simplified Light" panose="020B0406020204020204" pitchFamily="34" charset="0"/>
              </a:rPr>
              <a:t>&gt; &lt;/</a:t>
            </a:r>
            <a:r>
              <a:rPr lang="es-MX" sz="3600" b="1" dirty="0" err="1" smtClean="0">
                <a:solidFill>
                  <a:schemeClr val="accent1"/>
                </a:solidFill>
                <a:latin typeface="HP Simplified Light" panose="020B0406020204020204" pitchFamily="34" charset="0"/>
              </a:rPr>
              <a:t>header</a:t>
            </a:r>
            <a:r>
              <a:rPr lang="es-MX" sz="3600" b="1" dirty="0" smtClean="0">
                <a:solidFill>
                  <a:schemeClr val="accent1"/>
                </a:solidFill>
                <a:latin typeface="HP Simplified Light" panose="020B0406020204020204" pitchFamily="34" charset="0"/>
              </a:rPr>
              <a:t>&gt;</a:t>
            </a:r>
          </a:p>
          <a:p>
            <a:pPr algn="ctr"/>
            <a:endParaRPr lang="es-MX" sz="3600" b="1" dirty="0" smtClean="0">
              <a:latin typeface="HP Simplified Light" panose="020B0406020204020204" pitchFamily="34" charset="0"/>
            </a:endParaRPr>
          </a:p>
          <a:p>
            <a:pPr algn="ctr"/>
            <a:r>
              <a:rPr lang="es-MX" sz="3600" b="1" dirty="0" smtClean="0">
                <a:solidFill>
                  <a:schemeClr val="accent2"/>
                </a:solidFill>
                <a:latin typeface="HP Simplified Light" panose="020B0406020204020204" pitchFamily="34" charset="0"/>
              </a:rPr>
              <a:t>&lt;</a:t>
            </a:r>
            <a:r>
              <a:rPr lang="es-MX" sz="3600" b="1" dirty="0" err="1" smtClean="0">
                <a:solidFill>
                  <a:schemeClr val="accent2"/>
                </a:solidFill>
                <a:latin typeface="HP Simplified Light" panose="020B0406020204020204" pitchFamily="34" charset="0"/>
              </a:rPr>
              <a:t>nav</a:t>
            </a:r>
            <a:r>
              <a:rPr lang="es-MX" sz="3600" b="1" dirty="0" smtClean="0">
                <a:solidFill>
                  <a:schemeClr val="accent2"/>
                </a:solidFill>
                <a:latin typeface="HP Simplified Light" panose="020B0406020204020204" pitchFamily="34" charset="0"/>
              </a:rPr>
              <a:t>&gt; &lt;/</a:t>
            </a:r>
            <a:r>
              <a:rPr lang="es-MX" sz="3600" b="1" dirty="0" err="1" smtClean="0">
                <a:solidFill>
                  <a:schemeClr val="accent2"/>
                </a:solidFill>
                <a:latin typeface="HP Simplified Light" panose="020B0406020204020204" pitchFamily="34" charset="0"/>
              </a:rPr>
              <a:t>nav</a:t>
            </a:r>
            <a:r>
              <a:rPr lang="es-MX" sz="3600" b="1" dirty="0" smtClean="0">
                <a:solidFill>
                  <a:schemeClr val="accent2"/>
                </a:solidFill>
                <a:latin typeface="HP Simplified Light" panose="020B0406020204020204" pitchFamily="34" charset="0"/>
              </a:rPr>
              <a:t>&gt;</a:t>
            </a:r>
          </a:p>
          <a:p>
            <a:pPr algn="ctr"/>
            <a:endParaRPr lang="es-MX" sz="3600" b="1" dirty="0" smtClean="0">
              <a:latin typeface="HP Simplified Light" panose="020B0406020204020204" pitchFamily="34" charset="0"/>
            </a:endParaRPr>
          </a:p>
          <a:p>
            <a:pPr algn="ctr"/>
            <a:r>
              <a:rPr lang="es-MX" sz="3600" b="1" dirty="0" smtClean="0">
                <a:solidFill>
                  <a:schemeClr val="accent3"/>
                </a:solidFill>
                <a:latin typeface="HP Simplified Light" panose="020B0406020204020204" pitchFamily="34" charset="0"/>
              </a:rPr>
              <a:t>&lt;</a:t>
            </a:r>
            <a:r>
              <a:rPr lang="es-MX" sz="3600" b="1" dirty="0" err="1" smtClean="0">
                <a:solidFill>
                  <a:schemeClr val="accent3"/>
                </a:solidFill>
                <a:latin typeface="HP Simplified Light" panose="020B0406020204020204" pitchFamily="34" charset="0"/>
              </a:rPr>
              <a:t>aside</a:t>
            </a:r>
            <a:r>
              <a:rPr lang="es-MX" sz="3600" b="1" dirty="0" smtClean="0">
                <a:solidFill>
                  <a:schemeClr val="accent3"/>
                </a:solidFill>
                <a:latin typeface="HP Simplified Light" panose="020B0406020204020204" pitchFamily="34" charset="0"/>
              </a:rPr>
              <a:t>&gt; &lt;/</a:t>
            </a:r>
            <a:r>
              <a:rPr lang="es-MX" sz="3600" b="1" dirty="0" err="1" smtClean="0">
                <a:solidFill>
                  <a:schemeClr val="accent3"/>
                </a:solidFill>
                <a:latin typeface="HP Simplified Light" panose="020B0406020204020204" pitchFamily="34" charset="0"/>
              </a:rPr>
              <a:t>aside</a:t>
            </a:r>
            <a:r>
              <a:rPr lang="es-MX" sz="3600" b="1" dirty="0" smtClean="0">
                <a:solidFill>
                  <a:schemeClr val="accent3"/>
                </a:solidFill>
                <a:latin typeface="HP Simplified Light" panose="020B0406020204020204" pitchFamily="34" charset="0"/>
              </a:rPr>
              <a:t>&gt;</a:t>
            </a:r>
          </a:p>
          <a:p>
            <a:pPr algn="ctr"/>
            <a:endParaRPr lang="es-MX" sz="3600" b="1" dirty="0" smtClean="0">
              <a:latin typeface="HP Simplified Light" panose="020B0406020204020204" pitchFamily="34" charset="0"/>
            </a:endParaRPr>
          </a:p>
          <a:p>
            <a:pPr algn="ctr"/>
            <a:r>
              <a:rPr lang="es-MX" sz="3600" b="1" dirty="0" smtClean="0">
                <a:solidFill>
                  <a:schemeClr val="accent4"/>
                </a:solidFill>
                <a:latin typeface="HP Simplified Light" panose="020B0406020204020204" pitchFamily="34" charset="0"/>
              </a:rPr>
              <a:t>&lt;</a:t>
            </a:r>
            <a:r>
              <a:rPr lang="es-MX" sz="3600" b="1" dirty="0" err="1" smtClean="0">
                <a:solidFill>
                  <a:schemeClr val="accent4"/>
                </a:solidFill>
                <a:latin typeface="HP Simplified Light" panose="020B0406020204020204" pitchFamily="34" charset="0"/>
              </a:rPr>
              <a:t>section</a:t>
            </a:r>
            <a:r>
              <a:rPr lang="es-MX" sz="3600" b="1" dirty="0" smtClean="0">
                <a:solidFill>
                  <a:schemeClr val="accent4"/>
                </a:solidFill>
                <a:latin typeface="HP Simplified Light" panose="020B0406020204020204" pitchFamily="34" charset="0"/>
              </a:rPr>
              <a:t>&gt; &lt;/</a:t>
            </a:r>
            <a:r>
              <a:rPr lang="es-MX" sz="3600" b="1" dirty="0" err="1" smtClean="0">
                <a:solidFill>
                  <a:schemeClr val="accent4"/>
                </a:solidFill>
                <a:latin typeface="HP Simplified Light" panose="020B0406020204020204" pitchFamily="34" charset="0"/>
              </a:rPr>
              <a:t>section</a:t>
            </a:r>
            <a:r>
              <a:rPr lang="es-MX" sz="3600" b="1" dirty="0" smtClean="0">
                <a:solidFill>
                  <a:schemeClr val="accent4"/>
                </a:solidFill>
                <a:latin typeface="HP Simplified Light" panose="020B0406020204020204" pitchFamily="34" charset="0"/>
              </a:rPr>
              <a:t>&gt;</a:t>
            </a:r>
          </a:p>
          <a:p>
            <a:pPr algn="ctr"/>
            <a:endParaRPr lang="es-MX" sz="3600" b="1" dirty="0" smtClean="0">
              <a:latin typeface="HP Simplified Light" panose="020B0406020204020204" pitchFamily="34" charset="0"/>
            </a:endParaRPr>
          </a:p>
          <a:p>
            <a:pPr algn="ctr"/>
            <a:r>
              <a:rPr lang="es-MX" sz="3600" b="1" dirty="0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&lt;</a:t>
            </a:r>
            <a:r>
              <a:rPr lang="es-MX" sz="3600" b="1" dirty="0" err="1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article</a:t>
            </a:r>
            <a:r>
              <a:rPr lang="es-MX" sz="3600" b="1" dirty="0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&gt; &lt;/</a:t>
            </a:r>
            <a:r>
              <a:rPr lang="es-MX" sz="3600" b="1" dirty="0" err="1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article</a:t>
            </a:r>
            <a:r>
              <a:rPr lang="es-MX" sz="3600" b="1" dirty="0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&gt;</a:t>
            </a:r>
          </a:p>
          <a:p>
            <a:pPr algn="ctr"/>
            <a:endParaRPr lang="es-MX" sz="3600" b="1" dirty="0" smtClean="0">
              <a:latin typeface="HP Simplified Light" panose="020B0406020204020204" pitchFamily="34" charset="0"/>
            </a:endParaRPr>
          </a:p>
          <a:p>
            <a:pPr algn="ctr"/>
            <a:r>
              <a:rPr lang="es-MX" sz="3600" b="1" dirty="0" smtClean="0">
                <a:solidFill>
                  <a:schemeClr val="accent5"/>
                </a:solidFill>
                <a:latin typeface="HP Simplified Light" panose="020B0406020204020204" pitchFamily="34" charset="0"/>
              </a:rPr>
              <a:t>&lt;</a:t>
            </a:r>
            <a:r>
              <a:rPr lang="es-MX" sz="3600" b="1" dirty="0" err="1" smtClean="0">
                <a:solidFill>
                  <a:schemeClr val="accent5"/>
                </a:solidFill>
                <a:latin typeface="HP Simplified Light" panose="020B0406020204020204" pitchFamily="34" charset="0"/>
              </a:rPr>
              <a:t>footer</a:t>
            </a:r>
            <a:r>
              <a:rPr lang="es-MX" sz="3600" b="1" dirty="0" smtClean="0">
                <a:solidFill>
                  <a:schemeClr val="accent5"/>
                </a:solidFill>
                <a:latin typeface="HP Simplified Light" panose="020B0406020204020204" pitchFamily="34" charset="0"/>
              </a:rPr>
              <a:t>&gt; &lt;/</a:t>
            </a:r>
            <a:r>
              <a:rPr lang="es-MX" sz="3600" b="1" dirty="0" err="1" smtClean="0">
                <a:solidFill>
                  <a:schemeClr val="accent5"/>
                </a:solidFill>
                <a:latin typeface="HP Simplified Light" panose="020B0406020204020204" pitchFamily="34" charset="0"/>
              </a:rPr>
              <a:t>footer</a:t>
            </a:r>
            <a:r>
              <a:rPr lang="es-MX" sz="3600" b="1" dirty="0" smtClean="0">
                <a:solidFill>
                  <a:schemeClr val="accent5"/>
                </a:solidFill>
                <a:latin typeface="HP Simplified Light" panose="020B0406020204020204" pitchFamily="34" charset="0"/>
              </a:rPr>
              <a:t>&gt;</a:t>
            </a:r>
            <a:endParaRPr lang="es-MX" sz="3600" b="1" dirty="0">
              <a:solidFill>
                <a:schemeClr val="accent5"/>
              </a:solidFill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6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262626">
              <a:alpha val="6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s-MX" sz="8000" b="1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ETIQUETA</a:t>
            </a:r>
            <a:endParaRPr lang="es-MX" sz="8000" b="1" dirty="0">
              <a:solidFill>
                <a:schemeClr val="bg1"/>
              </a:solidFill>
              <a:latin typeface="HP Simplified Light" panose="020B04060202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44699" y="2653048"/>
            <a:ext cx="1157810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>
                <a:latin typeface="HP Simplified Light" panose="020B0406020204020204" pitchFamily="34" charset="0"/>
              </a:rPr>
              <a:t>&lt;</a:t>
            </a:r>
            <a:r>
              <a:rPr lang="es-MX" sz="3600" b="1" dirty="0" err="1" smtClean="0">
                <a:solidFill>
                  <a:schemeClr val="accent1"/>
                </a:solidFill>
                <a:latin typeface="HP Simplified Light" panose="020B0406020204020204" pitchFamily="34" charset="0"/>
              </a:rPr>
              <a:t>etiquetaInicio</a:t>
            </a:r>
            <a:r>
              <a:rPr lang="es-MX" sz="3600" b="1" dirty="0" smtClean="0">
                <a:latin typeface="HP Simplified Light" panose="020B0406020204020204" pitchFamily="34" charset="0"/>
              </a:rPr>
              <a:t> </a:t>
            </a:r>
            <a:r>
              <a:rPr lang="es-MX" sz="3600" b="1" dirty="0" smtClean="0">
                <a:solidFill>
                  <a:schemeClr val="accent2"/>
                </a:solidFill>
                <a:latin typeface="HP Simplified Light" panose="020B0406020204020204" pitchFamily="34" charset="0"/>
              </a:rPr>
              <a:t>atributo</a:t>
            </a:r>
            <a:r>
              <a:rPr lang="es-MX" sz="3600" b="1" dirty="0" smtClean="0">
                <a:latin typeface="HP Simplified Light" panose="020B0406020204020204" pitchFamily="34" charset="0"/>
              </a:rPr>
              <a:t>=“</a:t>
            </a:r>
            <a:r>
              <a:rPr lang="es-MX" sz="3600" b="1" dirty="0" smtClean="0">
                <a:solidFill>
                  <a:schemeClr val="accent3"/>
                </a:solidFill>
                <a:latin typeface="HP Simplified Light" panose="020B0406020204020204" pitchFamily="34" charset="0"/>
              </a:rPr>
              <a:t>valor</a:t>
            </a:r>
            <a:r>
              <a:rPr lang="es-MX" sz="3600" b="1" dirty="0" smtClean="0">
                <a:latin typeface="HP Simplified Light" panose="020B0406020204020204" pitchFamily="34" charset="0"/>
              </a:rPr>
              <a:t>”&gt; </a:t>
            </a:r>
            <a:r>
              <a:rPr lang="es-MX" sz="3600" b="1" dirty="0" smtClean="0">
                <a:solidFill>
                  <a:schemeClr val="accent4"/>
                </a:solidFill>
                <a:latin typeface="HP Simplified Light" panose="020B0406020204020204" pitchFamily="34" charset="0"/>
              </a:rPr>
              <a:t>contenido</a:t>
            </a:r>
            <a:r>
              <a:rPr lang="es-MX" sz="3600" b="1" dirty="0" smtClean="0">
                <a:latin typeface="HP Simplified Light" panose="020B0406020204020204" pitchFamily="34" charset="0"/>
              </a:rPr>
              <a:t> </a:t>
            </a:r>
            <a:r>
              <a:rPr lang="es-MX" sz="3600" b="1" dirty="0" smtClean="0">
                <a:latin typeface="HP Simplified Light" panose="020B0406020204020204" pitchFamily="34" charset="0"/>
              </a:rPr>
              <a:t>&lt;/</a:t>
            </a:r>
            <a:r>
              <a:rPr lang="es-MX" sz="3600" b="1" dirty="0" err="1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etiquetaFin</a:t>
            </a:r>
            <a:r>
              <a:rPr lang="es-MX" sz="3600" b="1" dirty="0" smtClean="0">
                <a:latin typeface="HP Simplified Light" panose="020B0406020204020204" pitchFamily="34" charset="0"/>
              </a:rPr>
              <a:t>&gt;</a:t>
            </a:r>
          </a:p>
          <a:p>
            <a:pPr algn="ctr"/>
            <a:r>
              <a:rPr lang="es-MX" sz="4000" b="1" dirty="0" smtClean="0">
                <a:latin typeface="HP Simplified Light" panose="020B0406020204020204" pitchFamily="34" charset="0"/>
              </a:rPr>
              <a:t>&lt;</a:t>
            </a:r>
            <a:r>
              <a:rPr lang="es-MX" sz="4000" b="1" dirty="0" smtClean="0">
                <a:solidFill>
                  <a:schemeClr val="accent1"/>
                </a:solidFill>
                <a:latin typeface="HP Simplified Light" panose="020B0406020204020204" pitchFamily="34" charset="0"/>
              </a:rPr>
              <a:t>p</a:t>
            </a:r>
            <a:r>
              <a:rPr lang="es-MX" sz="4000" b="1" dirty="0" smtClean="0">
                <a:latin typeface="HP Simplified Light" panose="020B0406020204020204" pitchFamily="34" charset="0"/>
              </a:rPr>
              <a:t> </a:t>
            </a:r>
            <a:r>
              <a:rPr lang="es-MX" sz="4000" b="1" dirty="0" err="1" smtClean="0">
                <a:solidFill>
                  <a:schemeClr val="accent2"/>
                </a:solidFill>
                <a:latin typeface="HP Simplified Light" panose="020B0406020204020204" pitchFamily="34" charset="0"/>
              </a:rPr>
              <a:t>class</a:t>
            </a:r>
            <a:r>
              <a:rPr lang="es-MX" sz="4000" b="1" dirty="0" smtClean="0">
                <a:latin typeface="HP Simplified Light" panose="020B0406020204020204" pitchFamily="34" charset="0"/>
              </a:rPr>
              <a:t>=“</a:t>
            </a:r>
            <a:r>
              <a:rPr lang="es-MX" sz="4000" b="1" dirty="0" err="1" smtClean="0">
                <a:solidFill>
                  <a:schemeClr val="accent3"/>
                </a:solidFill>
                <a:latin typeface="HP Simplified Light" panose="020B0406020204020204" pitchFamily="34" charset="0"/>
              </a:rPr>
              <a:t>important</a:t>
            </a:r>
            <a:r>
              <a:rPr lang="es-MX" sz="4000" b="1" dirty="0" smtClean="0">
                <a:latin typeface="HP Simplified Light" panose="020B0406020204020204" pitchFamily="34" charset="0"/>
              </a:rPr>
              <a:t>”&gt; </a:t>
            </a:r>
            <a:r>
              <a:rPr lang="es-MX" sz="4000" b="1" dirty="0" smtClean="0">
                <a:solidFill>
                  <a:schemeClr val="accent4"/>
                </a:solidFill>
                <a:latin typeface="HP Simplified Light" panose="020B0406020204020204" pitchFamily="34" charset="0"/>
              </a:rPr>
              <a:t>Este es un párrafo </a:t>
            </a:r>
            <a:r>
              <a:rPr lang="es-MX" sz="4000" b="1" dirty="0" smtClean="0">
                <a:latin typeface="HP Simplified Light" panose="020B0406020204020204" pitchFamily="34" charset="0"/>
              </a:rPr>
              <a:t>&lt;/</a:t>
            </a:r>
            <a:r>
              <a:rPr lang="es-MX" sz="4000" b="1" dirty="0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p</a:t>
            </a:r>
            <a:r>
              <a:rPr lang="es-MX" sz="4000" b="1" dirty="0" smtClean="0">
                <a:latin typeface="HP Simplified Light" panose="020B0406020204020204" pitchFamily="34" charset="0"/>
              </a:rPr>
              <a:t>&gt;</a:t>
            </a:r>
          </a:p>
          <a:p>
            <a:pPr algn="ctr"/>
            <a:endParaRPr lang="es-MX" sz="3600" b="1" dirty="0">
              <a:latin typeface="HP Simplified Light" panose="020B0406020204020204" pitchFamily="34" charset="0"/>
            </a:endParaRPr>
          </a:p>
          <a:p>
            <a:pPr algn="ctr"/>
            <a:r>
              <a:rPr lang="es-MX" sz="3600" b="1" dirty="0" smtClean="0">
                <a:latin typeface="HP Simplified Light" panose="020B0406020204020204" pitchFamily="34" charset="0"/>
              </a:rPr>
              <a:t>&lt;</a:t>
            </a:r>
            <a:r>
              <a:rPr lang="es-MX" sz="3600" b="1" dirty="0" err="1" smtClean="0">
                <a:solidFill>
                  <a:schemeClr val="accent1"/>
                </a:solidFill>
                <a:latin typeface="HP Simplified Light" panose="020B0406020204020204" pitchFamily="34" charset="0"/>
              </a:rPr>
              <a:t>etiquetaInicio</a:t>
            </a:r>
            <a:r>
              <a:rPr lang="es-MX" sz="3600" b="1" dirty="0" smtClean="0">
                <a:latin typeface="HP Simplified Light" panose="020B0406020204020204" pitchFamily="34" charset="0"/>
              </a:rPr>
              <a:t> </a:t>
            </a:r>
            <a:r>
              <a:rPr lang="es-MX" sz="3600" b="1" dirty="0" smtClean="0">
                <a:solidFill>
                  <a:schemeClr val="accent2"/>
                </a:solidFill>
                <a:latin typeface="HP Simplified Light" panose="020B0406020204020204" pitchFamily="34" charset="0"/>
              </a:rPr>
              <a:t>atributo</a:t>
            </a:r>
            <a:r>
              <a:rPr lang="es-MX" sz="3600" b="1" dirty="0" smtClean="0">
                <a:latin typeface="HP Simplified Light" panose="020B0406020204020204" pitchFamily="34" charset="0"/>
              </a:rPr>
              <a:t>=“</a:t>
            </a:r>
            <a:r>
              <a:rPr lang="es-MX" sz="3600" b="1" dirty="0" smtClean="0">
                <a:solidFill>
                  <a:schemeClr val="accent3"/>
                </a:solidFill>
                <a:latin typeface="HP Simplified Light" panose="020B0406020204020204" pitchFamily="34" charset="0"/>
              </a:rPr>
              <a:t>valor</a:t>
            </a:r>
            <a:r>
              <a:rPr lang="es-MX" sz="3600" b="1" dirty="0" smtClean="0">
                <a:latin typeface="HP Simplified Light" panose="020B0406020204020204" pitchFamily="34" charset="0"/>
              </a:rPr>
              <a:t>” </a:t>
            </a:r>
            <a:r>
              <a:rPr lang="es-MX" sz="3600" b="1" dirty="0" smtClean="0">
                <a:latin typeface="HP Simplified Light" panose="020B0406020204020204" pitchFamily="34" charset="0"/>
              </a:rPr>
              <a:t>/&gt;</a:t>
            </a:r>
            <a:endParaRPr lang="es-MX" sz="3600" b="1" dirty="0" smtClean="0">
              <a:latin typeface="HP Simplified Light" panose="020B0406020204020204" pitchFamily="34" charset="0"/>
            </a:endParaRPr>
          </a:p>
          <a:p>
            <a:pPr algn="ctr"/>
            <a:r>
              <a:rPr lang="es-MX" sz="3600" b="1" dirty="0" smtClean="0">
                <a:latin typeface="HP Simplified Light" panose="020B0406020204020204" pitchFamily="34" charset="0"/>
              </a:rPr>
              <a:t>&lt;</a:t>
            </a:r>
            <a:r>
              <a:rPr lang="es-MX" sz="3600" b="1" dirty="0" smtClean="0">
                <a:solidFill>
                  <a:schemeClr val="accent1"/>
                </a:solidFill>
                <a:latin typeface="HP Simplified Light" panose="020B0406020204020204" pitchFamily="34" charset="0"/>
              </a:rPr>
              <a:t>input </a:t>
            </a:r>
            <a:r>
              <a:rPr lang="es-MX" sz="3600" b="1" dirty="0" err="1" smtClean="0">
                <a:solidFill>
                  <a:schemeClr val="accent2"/>
                </a:solidFill>
                <a:latin typeface="HP Simplified Light" panose="020B0406020204020204" pitchFamily="34" charset="0"/>
              </a:rPr>
              <a:t>type</a:t>
            </a:r>
            <a:r>
              <a:rPr lang="es-MX" sz="3600" b="1" dirty="0" smtClean="0">
                <a:latin typeface="HP Simplified Light" panose="020B0406020204020204" pitchFamily="34" charset="0"/>
              </a:rPr>
              <a:t>=“</a:t>
            </a:r>
            <a:r>
              <a:rPr lang="es-MX" sz="3600" b="1" dirty="0" err="1" smtClean="0">
                <a:solidFill>
                  <a:schemeClr val="accent3"/>
                </a:solidFill>
                <a:latin typeface="HP Simplified Light" panose="020B0406020204020204" pitchFamily="34" charset="0"/>
              </a:rPr>
              <a:t>text</a:t>
            </a:r>
            <a:r>
              <a:rPr lang="es-MX" sz="3600" b="1" dirty="0" smtClean="0">
                <a:latin typeface="HP Simplified Light" panose="020B0406020204020204" pitchFamily="34" charset="0"/>
              </a:rPr>
              <a:t>”/&gt;</a:t>
            </a:r>
            <a:endParaRPr lang="es-MX" sz="3600" b="1" dirty="0"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29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227705"/>
              </p:ext>
            </p:extLst>
          </p:nvPr>
        </p:nvGraphicFramePr>
        <p:xfrm>
          <a:off x="1983346" y="1531036"/>
          <a:ext cx="8253928" cy="3581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6964"/>
                <a:gridCol w="4126964"/>
              </a:tblGrid>
              <a:tr h="594833">
                <a:tc>
                  <a:txBody>
                    <a:bodyPr/>
                    <a:lstStyle/>
                    <a:p>
                      <a:pPr algn="ctr"/>
                      <a:r>
                        <a:rPr lang="es-MX" sz="3200" dirty="0" smtClean="0">
                          <a:latin typeface="HP Simplified Light" panose="020B0406020204020204" pitchFamily="34" charset="0"/>
                        </a:rPr>
                        <a:t>Alumno</a:t>
                      </a:r>
                      <a:endParaRPr lang="es-MX" sz="3200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 smtClean="0">
                          <a:latin typeface="HP Simplified Light" panose="020B0406020204020204" pitchFamily="34" charset="0"/>
                        </a:rPr>
                        <a:t>Calificación</a:t>
                      </a:r>
                      <a:endParaRPr lang="es-MX" sz="3200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</a:tr>
              <a:tr h="594833">
                <a:tc>
                  <a:txBody>
                    <a:bodyPr/>
                    <a:lstStyle/>
                    <a:p>
                      <a:pPr algn="ctr"/>
                      <a:r>
                        <a:rPr lang="es-MX" sz="3200" dirty="0" smtClean="0">
                          <a:latin typeface="HP Simplified Light" panose="020B0406020204020204" pitchFamily="34" charset="0"/>
                        </a:rPr>
                        <a:t>Zenely</a:t>
                      </a:r>
                      <a:endParaRPr lang="es-MX" sz="3200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 smtClean="0">
                          <a:latin typeface="HP Simplified Light" panose="020B0406020204020204" pitchFamily="34" charset="0"/>
                        </a:rPr>
                        <a:t>9.0</a:t>
                      </a:r>
                      <a:endParaRPr lang="es-MX" sz="3200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</a:tr>
              <a:tr h="594833">
                <a:tc>
                  <a:txBody>
                    <a:bodyPr/>
                    <a:lstStyle/>
                    <a:p>
                      <a:pPr algn="ctr"/>
                      <a:r>
                        <a:rPr lang="es-MX" sz="3200" dirty="0" err="1" smtClean="0">
                          <a:latin typeface="HP Simplified Light" panose="020B0406020204020204" pitchFamily="34" charset="0"/>
                        </a:rPr>
                        <a:t>Aldair</a:t>
                      </a:r>
                      <a:endParaRPr lang="es-MX" sz="3200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 smtClean="0">
                          <a:latin typeface="HP Simplified Light" panose="020B0406020204020204" pitchFamily="34" charset="0"/>
                        </a:rPr>
                        <a:t>10.0</a:t>
                      </a:r>
                      <a:endParaRPr lang="es-MX" sz="3200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</a:tr>
              <a:tr h="594833">
                <a:tc>
                  <a:txBody>
                    <a:bodyPr/>
                    <a:lstStyle/>
                    <a:p>
                      <a:pPr algn="ctr"/>
                      <a:r>
                        <a:rPr lang="es-MX" sz="3200" dirty="0" smtClean="0">
                          <a:latin typeface="HP Simplified Light" panose="020B0406020204020204" pitchFamily="34" charset="0"/>
                        </a:rPr>
                        <a:t>Diego</a:t>
                      </a:r>
                      <a:endParaRPr lang="es-MX" sz="3200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 smtClean="0">
                          <a:latin typeface="HP Simplified Light" panose="020B0406020204020204" pitchFamily="34" charset="0"/>
                        </a:rPr>
                        <a:t>7.0</a:t>
                      </a:r>
                      <a:endParaRPr lang="es-MX" sz="3200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</a:tr>
              <a:tr h="594833">
                <a:tc>
                  <a:txBody>
                    <a:bodyPr/>
                    <a:lstStyle/>
                    <a:p>
                      <a:pPr algn="ctr"/>
                      <a:r>
                        <a:rPr lang="es-MX" sz="3200" b="1" dirty="0" smtClean="0">
                          <a:latin typeface="HP Simplified Light" panose="020B0406020204020204" pitchFamily="34" charset="0"/>
                        </a:rPr>
                        <a:t>Promedio</a:t>
                      </a:r>
                      <a:endParaRPr lang="es-MX" sz="3200" b="1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b="1" dirty="0" smtClean="0">
                          <a:latin typeface="HP Simplified Light" panose="020B0406020204020204" pitchFamily="34" charset="0"/>
                        </a:rPr>
                        <a:t>8.7</a:t>
                      </a:r>
                      <a:endParaRPr lang="es-MX" sz="3200" b="1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</a:tr>
              <a:tr h="607712">
                <a:tc>
                  <a:txBody>
                    <a:bodyPr/>
                    <a:lstStyle/>
                    <a:p>
                      <a:pPr algn="ctr"/>
                      <a:r>
                        <a:rPr lang="es-MX" sz="3200" b="1" dirty="0" smtClean="0">
                          <a:latin typeface="HP Simplified Light" panose="020B0406020204020204" pitchFamily="34" charset="0"/>
                        </a:rPr>
                        <a:t>Más alto</a:t>
                      </a:r>
                      <a:endParaRPr lang="es-MX" sz="3200" b="1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b="1" dirty="0" smtClean="0">
                          <a:latin typeface="HP Simplified Light" panose="020B0406020204020204" pitchFamily="34" charset="0"/>
                        </a:rPr>
                        <a:t>10.0</a:t>
                      </a:r>
                      <a:endParaRPr lang="es-MX" sz="3200" b="1" dirty="0">
                        <a:latin typeface="HP Simplified Light" panose="020B0406020204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1983346" y="1007816"/>
            <a:ext cx="825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latin typeface="HP Simplified Light" panose="020B0406020204020204" pitchFamily="34" charset="0"/>
              </a:rPr>
              <a:t>Calificaciones</a:t>
            </a:r>
            <a:endParaRPr lang="es-MX" sz="2800" dirty="0">
              <a:latin typeface="HP Simplified Light" panose="020B0406020204020204" pitchFamily="34" charset="0"/>
            </a:endParaRPr>
          </a:p>
        </p:txBody>
      </p:sp>
      <p:sp>
        <p:nvSpPr>
          <p:cNvPr id="4" name="Abrir llave 3"/>
          <p:cNvSpPr/>
          <p:nvPr/>
        </p:nvSpPr>
        <p:spPr>
          <a:xfrm>
            <a:off x="1506829" y="1531036"/>
            <a:ext cx="316176" cy="58109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Abrir llave 4"/>
          <p:cNvSpPr/>
          <p:nvPr/>
        </p:nvSpPr>
        <p:spPr>
          <a:xfrm>
            <a:off x="1506828" y="2112135"/>
            <a:ext cx="316175" cy="175152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Abrir llave 5"/>
          <p:cNvSpPr/>
          <p:nvPr/>
        </p:nvSpPr>
        <p:spPr>
          <a:xfrm>
            <a:off x="1506826" y="3863662"/>
            <a:ext cx="316176" cy="124925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/>
          <p:cNvSpPr txBox="1"/>
          <p:nvPr/>
        </p:nvSpPr>
        <p:spPr>
          <a:xfrm>
            <a:off x="0" y="1559976"/>
            <a:ext cx="150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err="1" smtClean="0">
                <a:latin typeface="HP Simplified Light" panose="020B0406020204020204" pitchFamily="34" charset="0"/>
              </a:rPr>
              <a:t>thead</a:t>
            </a:r>
            <a:endParaRPr lang="es-MX" sz="2800" dirty="0">
              <a:latin typeface="HP Simplified Light" panose="020B0406020204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2711819"/>
            <a:ext cx="150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err="1" smtClean="0">
                <a:latin typeface="HP Simplified Light" panose="020B0406020204020204" pitchFamily="34" charset="0"/>
              </a:rPr>
              <a:t>tbody</a:t>
            </a:r>
            <a:endParaRPr lang="es-MX" sz="2800" dirty="0">
              <a:latin typeface="HP Simplified Light" panose="020B0406020204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0" y="4226677"/>
            <a:ext cx="150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err="1" smtClean="0">
                <a:latin typeface="HP Simplified Light" panose="020B0406020204020204" pitchFamily="34" charset="0"/>
              </a:rPr>
              <a:t>tfoot</a:t>
            </a:r>
            <a:endParaRPr lang="es-MX" sz="2800" dirty="0">
              <a:latin typeface="HP Simplified Light" panose="020B0406020204020204" pitchFamily="34" charset="0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" y="-7287"/>
            <a:ext cx="3928056" cy="870171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800" b="1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&lt;</a:t>
            </a:r>
            <a:r>
              <a:rPr lang="es-MX" sz="4800" b="1" dirty="0" err="1">
                <a:solidFill>
                  <a:schemeClr val="bg1"/>
                </a:solidFill>
                <a:latin typeface="HP Simplified Light" panose="020B0406020204020204" pitchFamily="34" charset="0"/>
              </a:rPr>
              <a:t>t</a:t>
            </a:r>
            <a:r>
              <a:rPr lang="es-MX" sz="4800" b="1" dirty="0" err="1" smtClean="0">
                <a:solidFill>
                  <a:schemeClr val="bg1"/>
                </a:solidFill>
                <a:latin typeface="HP Simplified Light" panose="020B0406020204020204" pitchFamily="34" charset="0"/>
              </a:rPr>
              <a:t>able</a:t>
            </a:r>
            <a:r>
              <a:rPr lang="es-MX" sz="4800" b="1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&gt;</a:t>
            </a:r>
            <a:endParaRPr lang="es-MX" sz="4800" b="1" dirty="0">
              <a:solidFill>
                <a:schemeClr val="bg1"/>
              </a:solidFill>
              <a:latin typeface="HP Simplified Light" panose="020B040602020402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273246" y="5987829"/>
            <a:ext cx="3928056" cy="870171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800" b="1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&lt;/</a:t>
            </a:r>
            <a:r>
              <a:rPr lang="es-MX" sz="4800" b="1" dirty="0" err="1" smtClean="0">
                <a:solidFill>
                  <a:schemeClr val="bg1"/>
                </a:solidFill>
                <a:latin typeface="HP Simplified Light" panose="020B0406020204020204" pitchFamily="34" charset="0"/>
              </a:rPr>
              <a:t>table</a:t>
            </a:r>
            <a:r>
              <a:rPr lang="es-MX" sz="4800" b="1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&gt;</a:t>
            </a:r>
            <a:endParaRPr lang="es-MX" sz="4800" b="1" dirty="0">
              <a:solidFill>
                <a:schemeClr val="bg1"/>
              </a:solidFill>
              <a:latin typeface="HP Simplified Light" panose="020B0406020204020204" pitchFamily="34" charset="0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 flipH="1">
            <a:off x="7534141" y="1269426"/>
            <a:ext cx="2189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9535377" y="967629"/>
            <a:ext cx="150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err="1" smtClean="0">
                <a:latin typeface="HP Simplified Light" panose="020B0406020204020204" pitchFamily="34" charset="0"/>
              </a:rPr>
              <a:t>caption</a:t>
            </a:r>
            <a:endParaRPr lang="es-MX" sz="2800" dirty="0">
              <a:latin typeface="HP Simplified Light" panose="020B0406020204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25003" y="5460642"/>
            <a:ext cx="6323527" cy="1323439"/>
          </a:xfrm>
          <a:prstGeom prst="rect">
            <a:avLst/>
          </a:prstGeom>
          <a:solidFill>
            <a:srgbClr val="4EA6DC">
              <a:alpha val="6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b="1" dirty="0" err="1" smtClean="0">
                <a:latin typeface="HP Simplified Light" panose="020B0406020204020204" pitchFamily="34" charset="0"/>
              </a:rPr>
              <a:t>tr</a:t>
            </a:r>
            <a:r>
              <a:rPr lang="es-MX" sz="4000" b="1" dirty="0" smtClean="0">
                <a:latin typeface="HP Simplified Light" panose="020B0406020204020204" pitchFamily="34" charset="0"/>
              </a:rPr>
              <a:t>	</a:t>
            </a:r>
            <a:r>
              <a:rPr lang="es-MX" sz="4000" b="1" dirty="0">
                <a:latin typeface="HP Simplified Light" panose="020B0406020204020204" pitchFamily="34" charset="0"/>
              </a:rPr>
              <a:t>	</a:t>
            </a:r>
            <a:r>
              <a:rPr lang="es-MX" sz="4000" b="1" dirty="0" smtClean="0">
                <a:latin typeface="HP Simplified Light" panose="020B0406020204020204" pitchFamily="34" charset="0"/>
              </a:rPr>
              <a:t>fila</a:t>
            </a:r>
          </a:p>
          <a:p>
            <a:pPr algn="ctr"/>
            <a:r>
              <a:rPr lang="es-MX" sz="4000" b="1" dirty="0" err="1" smtClean="0">
                <a:latin typeface="HP Simplified Light" panose="020B0406020204020204" pitchFamily="34" charset="0"/>
              </a:rPr>
              <a:t>td</a:t>
            </a:r>
            <a:r>
              <a:rPr lang="es-MX" sz="4000" b="1" dirty="0">
                <a:latin typeface="HP Simplified Light" panose="020B0406020204020204" pitchFamily="34" charset="0"/>
              </a:rPr>
              <a:t>	</a:t>
            </a:r>
            <a:r>
              <a:rPr lang="es-MX" sz="4000" b="1" dirty="0" smtClean="0">
                <a:latin typeface="HP Simplified Light" panose="020B0406020204020204" pitchFamily="34" charset="0"/>
              </a:rPr>
              <a:t>	celda</a:t>
            </a:r>
            <a:endParaRPr lang="es-MX" sz="4000" b="1" dirty="0"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45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2796"/>
          </a:xfrm>
        </p:spPr>
        <p:txBody>
          <a:bodyPr>
            <a:normAutofit/>
          </a:bodyPr>
          <a:lstStyle/>
          <a:p>
            <a:pPr algn="ctr"/>
            <a:r>
              <a:rPr lang="es-MX" b="1" dirty="0"/>
              <a:t>BOOTSTRAP </a:t>
            </a:r>
            <a:r>
              <a:rPr lang="es-MX" b="1" dirty="0" smtClean="0"/>
              <a:t>4</a:t>
            </a:r>
            <a:r>
              <a:rPr lang="es-MX" dirty="0" smtClean="0">
                <a:hlinkClick r:id="rId2"/>
              </a:rPr>
              <a:t/>
            </a:r>
            <a:br>
              <a:rPr lang="es-MX" dirty="0" smtClean="0">
                <a:hlinkClick r:id="rId2"/>
              </a:rPr>
            </a:br>
            <a:r>
              <a:rPr lang="es-MX" sz="3600" dirty="0" smtClean="0">
                <a:hlinkClick r:id="rId2"/>
              </a:rPr>
              <a:t>https</a:t>
            </a:r>
            <a:r>
              <a:rPr lang="es-MX" sz="3600" dirty="0">
                <a:hlinkClick r:id="rId2"/>
              </a:rPr>
              <a:t>://www.youtube.com/watch?v=-</a:t>
            </a:r>
            <a:r>
              <a:rPr lang="es-MX" sz="3600" dirty="0" smtClean="0">
                <a:hlinkClick r:id="rId2"/>
              </a:rPr>
              <a:t>83eiJ9EaD4</a:t>
            </a:r>
            <a:r>
              <a:rPr lang="es-MX" sz="3600" dirty="0" smtClean="0"/>
              <a:t/>
            </a:r>
            <a:br>
              <a:rPr lang="es-MX" sz="3600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b="1" dirty="0" smtClean="0"/>
              <a:t>DESARROLLO WEB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sz="3600" dirty="0" smtClean="0">
                <a:hlinkClick r:id="rId3"/>
              </a:rPr>
              <a:t>https</a:t>
            </a:r>
            <a:r>
              <a:rPr lang="es-MX" sz="3600" dirty="0">
                <a:hlinkClick r:id="rId3"/>
              </a:rPr>
              <a:t>://</a:t>
            </a:r>
            <a:r>
              <a:rPr lang="es-MX" sz="3600" dirty="0" smtClean="0">
                <a:hlinkClick r:id="rId3"/>
              </a:rPr>
              <a:t>learndigital.withgoogle.com/activate/course/web-development-I</a:t>
            </a:r>
            <a:r>
              <a:rPr lang="es-MX" sz="3600" dirty="0" smtClean="0"/>
              <a:t> </a:t>
            </a:r>
            <a:r>
              <a:rPr lang="es-MX" sz="3600" dirty="0"/>
              <a:t/>
            </a:r>
            <a:br>
              <a:rPr lang="es-MX" sz="3600" dirty="0"/>
            </a:br>
            <a:r>
              <a:rPr lang="es-MX" sz="3600" dirty="0" smtClean="0"/>
              <a:t/>
            </a:r>
            <a:br>
              <a:rPr lang="es-MX" sz="3600" dirty="0" smtClean="0"/>
            </a:br>
            <a:r>
              <a:rPr lang="es-MX" sz="3600" dirty="0" smtClean="0">
                <a:hlinkClick r:id="rId4"/>
              </a:rPr>
              <a:t>https</a:t>
            </a:r>
            <a:r>
              <a:rPr lang="es-MX" sz="3600" dirty="0">
                <a:hlinkClick r:id="rId4"/>
              </a:rPr>
              <a:t>://</a:t>
            </a:r>
            <a:r>
              <a:rPr lang="es-MX" sz="3600" dirty="0" smtClean="0">
                <a:hlinkClick r:id="rId4"/>
              </a:rPr>
              <a:t>learndigital.withgoogle.com/activate/course/web-development-II</a:t>
            </a:r>
            <a:r>
              <a:rPr lang="es-MX" sz="3600" dirty="0" smtClean="0"/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67340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124</Words>
  <Application>Microsoft Office PowerPoint</Application>
  <PresentationFormat>Panorámica</PresentationFormat>
  <Paragraphs>73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Bahnschrift SemiBold Condensed</vt:lpstr>
      <vt:lpstr>Calibri</vt:lpstr>
      <vt:lpstr>Calibri Light</vt:lpstr>
      <vt:lpstr>HP Simplified Light</vt:lpstr>
      <vt:lpstr>Microsoft Sans Serif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ETIQUETA</vt:lpstr>
      <vt:lpstr>Presentación de PowerPoint</vt:lpstr>
      <vt:lpstr>BOOTSTRAP 4 https://www.youtube.com/watch?v=-83eiJ9EaD4  DESARROLLO WEB https://learndigital.withgoogle.com/activate/course/web-development-I   https://learndigital.withgoogle.com/activate/course/web-development-II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DELL</cp:lastModifiedBy>
  <cp:revision>13</cp:revision>
  <dcterms:created xsi:type="dcterms:W3CDTF">2020-10-28T20:57:46Z</dcterms:created>
  <dcterms:modified xsi:type="dcterms:W3CDTF">2020-10-28T22:56:13Z</dcterms:modified>
</cp:coreProperties>
</file>